
<file path=[Content_Types].xml><?xml version="1.0" encoding="utf-8"?>
<Types xmlns="http://schemas.openxmlformats.org/package/2006/content-types">
  <Default Extension="avi" ContentType="video/x-msvideo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4"/>
  </p:sldMasterIdLst>
  <p:notesMasterIdLst>
    <p:notesMasterId r:id="rId1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5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8978598-40CD-454B-BD61-8867C2502B9B}" v="3" dt="2023-10-25T03:29:46.8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1e9934f6b6d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1e9934f6b6d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e9934f6b6d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e9934f6b6d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ea1c9df02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ea1c9df02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e9934f6b6d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e9934f6b6d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ea1c9df02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ea1c9df02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ea1c9df023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ea1c9df023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ea1c9df02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ea1c9df02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ea1c9df02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ea1c9df023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7835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Diapositiva de título" type="title">
  <p:cSld name="TITLE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"/>
          <p:cNvSpPr/>
          <p:nvPr/>
        </p:nvSpPr>
        <p:spPr>
          <a:xfrm>
            <a:off x="690625" y="1010210"/>
            <a:ext cx="7667100" cy="6060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62000" sx="92000" sy="89000" flip="xy" algn="ctr"/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690625" y="3224772"/>
            <a:ext cx="7667100" cy="6060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17550" sx="92000" sy="89000" flip="xy" algn="ctr"/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690625" y="1113584"/>
            <a:ext cx="7667100" cy="205740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2"/>
          <p:cNvGrpSpPr/>
          <p:nvPr/>
        </p:nvGrpSpPr>
        <p:grpSpPr>
          <a:xfrm>
            <a:off x="7236911" y="3051692"/>
            <a:ext cx="810675" cy="810675"/>
            <a:chOff x="9685338" y="4460675"/>
            <a:chExt cx="1080900" cy="1080900"/>
          </a:xfrm>
        </p:grpSpPr>
        <p:sp>
          <p:nvSpPr>
            <p:cNvPr id="19" name="Google Shape;19;p2"/>
            <p:cNvSpPr/>
            <p:nvPr/>
          </p:nvSpPr>
          <p:spPr>
            <a:xfrm>
              <a:off x="9685338" y="4460675"/>
              <a:ext cx="1080900" cy="108090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0" ty="0" sx="85000" sy="85000" flip="none" algn="tl"/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9793429" y="4568765"/>
              <a:ext cx="864600" cy="864600"/>
            </a:xfrm>
            <a:prstGeom prst="ellipse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 txBox="1">
            <a:spLocks noGrp="1"/>
          </p:cNvSpPr>
          <p:nvPr>
            <p:ph type="ctrTitle"/>
          </p:nvPr>
        </p:nvSpPr>
        <p:spPr>
          <a:xfrm>
            <a:off x="788670" y="1074167"/>
            <a:ext cx="7475100" cy="22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Font typeface="Rockwell"/>
              <a:buNone/>
              <a:defRPr sz="72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ubTitle" idx="1"/>
          </p:nvPr>
        </p:nvSpPr>
        <p:spPr>
          <a:xfrm>
            <a:off x="802386" y="3291840"/>
            <a:ext cx="5918400" cy="8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400"/>
              <a:buNone/>
              <a:defRPr sz="17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700"/>
            </a:lvl2pPr>
            <a:lvl3pPr lvl="2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00"/>
              <a:buNone/>
              <a:defRPr sz="1700"/>
            </a:lvl3pPr>
            <a:lvl4pPr lvl="3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00"/>
              <a:buNone/>
              <a:defRPr sz="1500"/>
            </a:lvl4pPr>
            <a:lvl5pPr lvl="4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00"/>
              <a:buNone/>
              <a:defRPr sz="1500"/>
            </a:lvl5pPr>
            <a:lvl6pPr lvl="5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00"/>
              <a:buNone/>
              <a:defRPr sz="1500"/>
            </a:lvl6pPr>
            <a:lvl7pPr lvl="6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00"/>
              <a:buNone/>
              <a:defRPr sz="1500"/>
            </a:lvl7pPr>
            <a:lvl8pPr lvl="7" algn="ctr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00"/>
              <a:buNone/>
              <a:defRPr sz="1500"/>
            </a:lvl8pPr>
            <a:lvl9pPr lvl="8" algn="ctr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300"/>
              <a:buNone/>
              <a:defRPr sz="15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ftr" idx="11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sldNum" idx="12"/>
          </p:nvPr>
        </p:nvSpPr>
        <p:spPr>
          <a:xfrm>
            <a:off x="7194550" y="3217001"/>
            <a:ext cx="8955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lvl="1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lvl="2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lvl="3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lvl="4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lvl="5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lvl="6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lvl="7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lvl="8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Imagen con título" type="picTx">
  <p:cSld name="PICTURE_WITH_CAPTION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/>
          <p:nvPr/>
        </p:nvSpPr>
        <p:spPr>
          <a:xfrm>
            <a:off x="6227805" y="0"/>
            <a:ext cx="2916300" cy="5143500"/>
          </a:xfrm>
          <a:prstGeom prst="rect">
            <a:avLst/>
          </a:prstGeom>
          <a:blipFill rotWithShape="1">
            <a:blip r:embed="rId2">
              <a:alphaModFix amt="60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1"/>
          <p:cNvSpPr txBox="1">
            <a:spLocks noGrp="1"/>
          </p:cNvSpPr>
          <p:nvPr>
            <p:ph type="title"/>
          </p:nvPr>
        </p:nvSpPr>
        <p:spPr>
          <a:xfrm>
            <a:off x="6412230" y="514350"/>
            <a:ext cx="2400300" cy="13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ckwell"/>
              <a:buNone/>
              <a:defRPr sz="2400" b="1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1"/>
          <p:cNvSpPr>
            <a:spLocks noGrp="1"/>
          </p:cNvSpPr>
          <p:nvPr>
            <p:ph type="pic" idx="2"/>
          </p:nvPr>
        </p:nvSpPr>
        <p:spPr>
          <a:xfrm>
            <a:off x="0" y="0"/>
            <a:ext cx="6227700" cy="5143500"/>
          </a:xfrm>
          <a:prstGeom prst="rect">
            <a:avLst/>
          </a:prstGeom>
          <a:solidFill>
            <a:srgbClr val="E1DFDF"/>
          </a:solidFill>
          <a:ln>
            <a:noFill/>
          </a:ln>
        </p:spPr>
      </p:sp>
      <p:sp>
        <p:nvSpPr>
          <p:cNvPr id="88" name="Google Shape;88;p11"/>
          <p:cNvSpPr txBox="1">
            <a:spLocks noGrp="1"/>
          </p:cNvSpPr>
          <p:nvPr>
            <p:ph type="body" idx="1"/>
          </p:nvPr>
        </p:nvSpPr>
        <p:spPr>
          <a:xfrm>
            <a:off x="6412230" y="1817370"/>
            <a:ext cx="2400300" cy="24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900"/>
              <a:buNone/>
              <a:defRPr sz="1100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900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800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700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700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700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700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700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600"/>
              <a:buNone/>
              <a:defRPr sz="700"/>
            </a:lvl9pPr>
          </a:lstStyle>
          <a:p>
            <a:endParaRPr/>
          </a:p>
        </p:txBody>
      </p:sp>
      <p:sp>
        <p:nvSpPr>
          <p:cNvPr id="89" name="Google Shape;89;p11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90" name="Google Shape;90;p11"/>
          <p:cNvGrpSpPr/>
          <p:nvPr/>
        </p:nvGrpSpPr>
        <p:grpSpPr>
          <a:xfrm>
            <a:off x="8551294" y="4672261"/>
            <a:ext cx="342938" cy="342938"/>
            <a:chOff x="11361456" y="6195813"/>
            <a:chExt cx="548700" cy="548700"/>
          </a:xfrm>
        </p:grpSpPr>
        <p:sp>
          <p:nvSpPr>
            <p:cNvPr id="91" name="Google Shape;91;p11"/>
            <p:cNvSpPr/>
            <p:nvPr/>
          </p:nvSpPr>
          <p:spPr>
            <a:xfrm>
              <a:off x="11361456" y="6195813"/>
              <a:ext cx="548700" cy="54870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50800" ty="0" sx="85000" sy="85000" flip="none" algn="tl"/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11396488" y="6230844"/>
              <a:ext cx="478500" cy="478500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11"/>
          <p:cNvSpPr txBox="1">
            <a:spLocks noGrp="1"/>
          </p:cNvSpPr>
          <p:nvPr>
            <p:ph type="sldNum" idx="12"/>
          </p:nvPr>
        </p:nvSpPr>
        <p:spPr>
          <a:xfrm>
            <a:off x="8483346" y="4704588"/>
            <a:ext cx="48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>
            <a:spLocks noGrp="1"/>
          </p:cNvSpPr>
          <p:nvPr>
            <p:ph type="title"/>
          </p:nvPr>
        </p:nvSpPr>
        <p:spPr>
          <a:xfrm>
            <a:off x="802386" y="363474"/>
            <a:ext cx="75438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2"/>
          <p:cNvSpPr txBox="1">
            <a:spLocks noGrp="1"/>
          </p:cNvSpPr>
          <p:nvPr>
            <p:ph type="body" idx="1"/>
          </p:nvPr>
        </p:nvSpPr>
        <p:spPr>
          <a:xfrm rot="5400000">
            <a:off x="3055236" y="-661794"/>
            <a:ext cx="3038100" cy="754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100"/>
              <a:buChar char="▪"/>
              <a:defRPr/>
            </a:lvl1pPr>
            <a:lvl2pPr marL="914400" lvl="1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3pPr>
            <a:lvl4pPr marL="1828800" lvl="3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4pPr>
            <a:lvl5pPr marL="2286000" lvl="4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5pPr>
            <a:lvl6pPr marL="2743200" lvl="5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6pPr>
            <a:lvl7pPr marL="3200400" lvl="6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7pPr>
            <a:lvl8pPr marL="3657600" lvl="7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8pPr>
            <a:lvl9pPr marL="4114800" lvl="8" indent="-29845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100"/>
              <a:buChar char="▪"/>
              <a:defRPr/>
            </a:lvl9pPr>
          </a:lstStyle>
          <a:p>
            <a:endParaRPr/>
          </a:p>
        </p:txBody>
      </p:sp>
      <p:sp>
        <p:nvSpPr>
          <p:cNvPr id="97" name="Google Shape;97;p12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2"/>
          <p:cNvSpPr txBox="1">
            <a:spLocks noGrp="1"/>
          </p:cNvSpPr>
          <p:nvPr>
            <p:ph type="ftr" idx="11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2"/>
          <p:cNvSpPr txBox="1">
            <a:spLocks noGrp="1"/>
          </p:cNvSpPr>
          <p:nvPr>
            <p:ph type="sldNum" idx="12"/>
          </p:nvPr>
        </p:nvSpPr>
        <p:spPr>
          <a:xfrm>
            <a:off x="8483346" y="4704588"/>
            <a:ext cx="48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3"/>
          <p:cNvSpPr txBox="1">
            <a:spLocks noGrp="1"/>
          </p:cNvSpPr>
          <p:nvPr>
            <p:ph type="title"/>
          </p:nvPr>
        </p:nvSpPr>
        <p:spPr>
          <a:xfrm rot="5400000">
            <a:off x="5386350" y="1557300"/>
            <a:ext cx="4229100" cy="191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body" idx="1"/>
          </p:nvPr>
        </p:nvSpPr>
        <p:spPr>
          <a:xfrm rot="5400000">
            <a:off x="1500225" y="-300000"/>
            <a:ext cx="4229100" cy="56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100"/>
              <a:buChar char="▪"/>
              <a:defRPr/>
            </a:lvl1pPr>
            <a:lvl2pPr marL="914400" lvl="1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3pPr>
            <a:lvl4pPr marL="1828800" lvl="3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4pPr>
            <a:lvl5pPr marL="2286000" lvl="4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5pPr>
            <a:lvl6pPr marL="2743200" lvl="5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6pPr>
            <a:lvl7pPr marL="3200400" lvl="6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7pPr>
            <a:lvl8pPr marL="3657600" lvl="7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8pPr>
            <a:lvl9pPr marL="4114800" lvl="8" indent="-29845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100"/>
              <a:buChar char="▪"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3"/>
          <p:cNvSpPr txBox="1">
            <a:spLocks noGrp="1"/>
          </p:cNvSpPr>
          <p:nvPr>
            <p:ph type="ftr" idx="11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ldNum" idx="12"/>
          </p:nvPr>
        </p:nvSpPr>
        <p:spPr>
          <a:xfrm>
            <a:off x="8483346" y="4704588"/>
            <a:ext cx="48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" type="tx">
  <p:cSld name="TITLE_AND_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02386" y="363474"/>
            <a:ext cx="75438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02386" y="1591056"/>
            <a:ext cx="7543800" cy="30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100"/>
              <a:buChar char="▪"/>
              <a:defRPr/>
            </a:lvl1pPr>
            <a:lvl2pPr marL="914400" lvl="1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3pPr>
            <a:lvl4pPr marL="1828800" lvl="3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4pPr>
            <a:lvl5pPr marL="2286000" lvl="4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5pPr>
            <a:lvl6pPr marL="2743200" lvl="5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6pPr>
            <a:lvl7pPr marL="3200400" lvl="6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7pPr>
            <a:lvl8pPr marL="3657600" lvl="7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8pPr>
            <a:lvl9pPr marL="4114800" lvl="8" indent="-29845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100"/>
              <a:buChar char="▪"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ftr" idx="11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ldNum" idx="12"/>
          </p:nvPr>
        </p:nvSpPr>
        <p:spPr>
          <a:xfrm>
            <a:off x="8483346" y="4704588"/>
            <a:ext cx="48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8483346" y="4704588"/>
            <a:ext cx="48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02386" y="363474"/>
            <a:ext cx="75438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02386" y="1591056"/>
            <a:ext cx="7543800" cy="30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100"/>
              <a:buChar char="▪"/>
              <a:defRPr/>
            </a:lvl1pPr>
            <a:lvl2pPr marL="914400" lvl="1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2pPr>
            <a:lvl3pPr marL="1371600" lvl="2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3pPr>
            <a:lvl4pPr marL="1828800" lvl="3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4pPr>
            <a:lvl5pPr marL="2286000" lvl="4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5pPr>
            <a:lvl6pPr marL="2743200" lvl="5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6pPr>
            <a:lvl7pPr marL="3200400" lvl="6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7pPr>
            <a:lvl8pPr marL="3657600" lvl="7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/>
            </a:lvl8pPr>
            <a:lvl9pPr marL="4114800" lvl="8" indent="-29845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100"/>
              <a:buChar char="▪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8483346" y="4704588"/>
            <a:ext cx="48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Encabezado de sección" type="secHead">
  <p:cSld name="SECTION_HEAD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/>
          <p:nvPr/>
        </p:nvSpPr>
        <p:spPr>
          <a:xfrm>
            <a:off x="0" y="3688492"/>
            <a:ext cx="9144000" cy="1455000"/>
          </a:xfrm>
          <a:prstGeom prst="rect">
            <a:avLst/>
          </a:prstGeom>
          <a:blipFill rotWithShape="1">
            <a:blip r:embed="rId2">
              <a:alphaModFix amt="85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1625346" y="918972"/>
            <a:ext cx="6960900" cy="26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Font typeface="Rockwell"/>
              <a:buNone/>
              <a:defRPr sz="6000" b="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1"/>
          </p:nvPr>
        </p:nvSpPr>
        <p:spPr>
          <a:xfrm>
            <a:off x="1624331" y="3765042"/>
            <a:ext cx="6789300" cy="8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300"/>
              <a:buNone/>
              <a:defRPr sz="1500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4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2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11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11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11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11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900"/>
              <a:buNone/>
              <a:defRPr sz="11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900"/>
              <a:buNone/>
              <a:defRPr sz="11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6445250" y="4704588"/>
            <a:ext cx="1983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1637031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48" name="Google Shape;48;p6"/>
          <p:cNvGrpSpPr/>
          <p:nvPr/>
        </p:nvGrpSpPr>
        <p:grpSpPr>
          <a:xfrm>
            <a:off x="673049" y="1744386"/>
            <a:ext cx="810675" cy="810675"/>
            <a:chOff x="9685338" y="4460675"/>
            <a:chExt cx="1080900" cy="1080900"/>
          </a:xfrm>
        </p:grpSpPr>
        <p:sp>
          <p:nvSpPr>
            <p:cNvPr id="49" name="Google Shape;49;p6"/>
            <p:cNvSpPr/>
            <p:nvPr/>
          </p:nvSpPr>
          <p:spPr>
            <a:xfrm>
              <a:off x="9685338" y="4460675"/>
              <a:ext cx="1080900" cy="108090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0" ty="0" sx="85000" sy="85000" flip="none" algn="tl"/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9793429" y="4568765"/>
              <a:ext cx="864600" cy="864600"/>
            </a:xfrm>
            <a:prstGeom prst="ellipse">
              <a:avLst/>
            </a:prstGeom>
            <a:noFill/>
            <a:ln w="254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632776" y="1879600"/>
            <a:ext cx="891300" cy="54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lvl="1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lvl="2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lvl="3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lvl="4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lvl="5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lvl="6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lvl="7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lvl="8" indent="0" algn="ctr">
              <a:spcBef>
                <a:spcPts val="0"/>
              </a:spcBef>
              <a:buNone/>
              <a:defRPr sz="2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7"/>
          <p:cNvSpPr txBox="1">
            <a:spLocks noGrp="1"/>
          </p:cNvSpPr>
          <p:nvPr>
            <p:ph type="title"/>
          </p:nvPr>
        </p:nvSpPr>
        <p:spPr>
          <a:xfrm>
            <a:off x="802386" y="363474"/>
            <a:ext cx="75438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1"/>
          </p:nvPr>
        </p:nvSpPr>
        <p:spPr>
          <a:xfrm>
            <a:off x="802386" y="1645920"/>
            <a:ext cx="3566100" cy="29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11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300"/>
              <a:buChar char="▪"/>
              <a:defRPr sz="1500"/>
            </a:lvl1pPr>
            <a:lvl2pPr marL="914400" lvl="1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 sz="1400"/>
            </a:lvl2pPr>
            <a:lvl3pPr marL="1371600" lvl="2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5pPr>
            <a:lvl6pPr marL="2743200" lvl="5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6pPr>
            <a:lvl7pPr marL="3200400" lvl="6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7pPr>
            <a:lvl8pPr marL="3657600" lvl="7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8pPr>
            <a:lvl9pPr marL="4114800" lvl="8" indent="-29210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000"/>
              <a:buChar char="▪"/>
              <a:defRPr sz="12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body" idx="2"/>
          </p:nvPr>
        </p:nvSpPr>
        <p:spPr>
          <a:xfrm>
            <a:off x="4773168" y="1645920"/>
            <a:ext cx="3566100" cy="298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11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300"/>
              <a:buChar char="▪"/>
              <a:defRPr sz="1500"/>
            </a:lvl1pPr>
            <a:lvl2pPr marL="914400" lvl="1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 sz="1400"/>
            </a:lvl2pPr>
            <a:lvl3pPr marL="1371600" lvl="2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5pPr>
            <a:lvl6pPr marL="2743200" lvl="5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6pPr>
            <a:lvl7pPr marL="3200400" lvl="6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7pPr>
            <a:lvl8pPr marL="3657600" lvl="7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8pPr>
            <a:lvl9pPr marL="4114800" lvl="8" indent="-29210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000"/>
              <a:buChar char="▪"/>
              <a:defRPr sz="120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8483346" y="4704588"/>
            <a:ext cx="48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802386" y="363474"/>
            <a:ext cx="75438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body" idx="1"/>
          </p:nvPr>
        </p:nvSpPr>
        <p:spPr>
          <a:xfrm>
            <a:off x="800100" y="1536192"/>
            <a:ext cx="35661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300"/>
              <a:buNone/>
              <a:defRPr sz="1500" b="1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000"/>
              <a:buNone/>
              <a:defRPr sz="1200" b="1"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body" idx="2"/>
          </p:nvPr>
        </p:nvSpPr>
        <p:spPr>
          <a:xfrm>
            <a:off x="802386" y="2057400"/>
            <a:ext cx="3566100" cy="24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11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300"/>
              <a:buChar char="▪"/>
              <a:defRPr sz="1500"/>
            </a:lvl1pPr>
            <a:lvl2pPr marL="914400" lvl="1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 sz="1400"/>
            </a:lvl2pPr>
            <a:lvl3pPr marL="1371600" lvl="2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5pPr>
            <a:lvl6pPr marL="2743200" lvl="5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6pPr>
            <a:lvl7pPr marL="3200400" lvl="6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7pPr>
            <a:lvl8pPr marL="3657600" lvl="7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8pPr>
            <a:lvl9pPr marL="4114800" lvl="8" indent="-29210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000"/>
              <a:buChar char="▪"/>
              <a:defRPr sz="1200"/>
            </a:lvl9pPr>
          </a:lstStyle>
          <a:p>
            <a:endParaRPr/>
          </a:p>
        </p:txBody>
      </p:sp>
      <p:sp>
        <p:nvSpPr>
          <p:cNvPr id="63" name="Google Shape;63;p8"/>
          <p:cNvSpPr txBox="1">
            <a:spLocks noGrp="1"/>
          </p:cNvSpPr>
          <p:nvPr>
            <p:ph type="body" idx="3"/>
          </p:nvPr>
        </p:nvSpPr>
        <p:spPr>
          <a:xfrm>
            <a:off x="4773168" y="1536192"/>
            <a:ext cx="35661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300"/>
              <a:buNone/>
              <a:defRPr sz="1500" b="1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3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000"/>
              <a:buNone/>
              <a:defRPr sz="1200" b="1"/>
            </a:lvl9pPr>
          </a:lstStyle>
          <a:p>
            <a:endParaRPr/>
          </a:p>
        </p:txBody>
      </p:sp>
      <p:sp>
        <p:nvSpPr>
          <p:cNvPr id="64" name="Google Shape;64;p8"/>
          <p:cNvSpPr txBox="1">
            <a:spLocks noGrp="1"/>
          </p:cNvSpPr>
          <p:nvPr>
            <p:ph type="body" idx="4"/>
          </p:nvPr>
        </p:nvSpPr>
        <p:spPr>
          <a:xfrm>
            <a:off x="4773168" y="2057400"/>
            <a:ext cx="3566100" cy="24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11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300"/>
              <a:buChar char="▪"/>
              <a:defRPr sz="1500"/>
            </a:lvl1pPr>
            <a:lvl2pPr marL="914400" lvl="1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 sz="1400"/>
            </a:lvl2pPr>
            <a:lvl3pPr marL="1371600" lvl="2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5pPr>
            <a:lvl6pPr marL="2743200" lvl="5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6pPr>
            <a:lvl7pPr marL="3200400" lvl="6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7pPr>
            <a:lvl8pPr marL="3657600" lvl="7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8pPr>
            <a:lvl9pPr marL="4114800" lvl="8" indent="-29210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000"/>
              <a:buChar char="▪"/>
              <a:defRPr sz="1200"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ftr" idx="11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ldNum" idx="12"/>
          </p:nvPr>
        </p:nvSpPr>
        <p:spPr>
          <a:xfrm>
            <a:off x="8483346" y="4704588"/>
            <a:ext cx="48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802386" y="363474"/>
            <a:ext cx="75438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ftr" idx="11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ldNum" idx="12"/>
          </p:nvPr>
        </p:nvSpPr>
        <p:spPr>
          <a:xfrm>
            <a:off x="8483346" y="4704588"/>
            <a:ext cx="48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ido con título" type="objTx">
  <p:cSld name="OBJECT_WITH_CAPTIO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/>
          <p:nvPr/>
        </p:nvSpPr>
        <p:spPr>
          <a:xfrm>
            <a:off x="6227805" y="0"/>
            <a:ext cx="2916300" cy="5143500"/>
          </a:xfrm>
          <a:prstGeom prst="rect">
            <a:avLst/>
          </a:prstGeom>
          <a:blipFill rotWithShape="1">
            <a:blip r:embed="rId2">
              <a:alphaModFix amt="60000"/>
            </a:blip>
            <a:tile tx="0" ty="-704850" sx="92000" sy="89000" flip="xy" algn="ctr"/>
          </a:blipFill>
          <a:ln>
            <a:noFill/>
          </a:ln>
        </p:spPr>
        <p:txBody>
          <a:bodyPr spcFirstLastPara="1" wrap="square" lIns="68575" tIns="68575" rIns="68575" bIns="685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title"/>
          </p:nvPr>
        </p:nvSpPr>
        <p:spPr>
          <a:xfrm>
            <a:off x="6412230" y="514350"/>
            <a:ext cx="2400300" cy="13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ockwell"/>
              <a:buNone/>
              <a:defRPr sz="2400" b="1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body" idx="1"/>
          </p:nvPr>
        </p:nvSpPr>
        <p:spPr>
          <a:xfrm>
            <a:off x="628650" y="514350"/>
            <a:ext cx="5033700" cy="37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1150" algn="l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SzPts val="1300"/>
              <a:buChar char="▪"/>
              <a:defRPr sz="1500"/>
            </a:lvl1pPr>
            <a:lvl2pPr marL="914400" lvl="1" indent="-29845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100"/>
              <a:buChar char="▪"/>
              <a:defRPr sz="1400"/>
            </a:lvl2pPr>
            <a:lvl3pPr marL="1371600" lvl="2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3pPr>
            <a:lvl4pPr marL="1828800" lvl="3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4pPr>
            <a:lvl5pPr marL="2286000" lvl="4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5pPr>
            <a:lvl6pPr marL="2743200" lvl="5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6pPr>
            <a:lvl7pPr marL="3200400" lvl="6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7pPr>
            <a:lvl8pPr marL="3657600" lvl="7" indent="-2921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000"/>
              <a:buChar char="▪"/>
              <a:defRPr sz="1200"/>
            </a:lvl8pPr>
            <a:lvl9pPr marL="4114800" lvl="8" indent="-29210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1000"/>
              <a:buChar char="▪"/>
              <a:defRPr sz="1200"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body" idx="2"/>
          </p:nvPr>
        </p:nvSpPr>
        <p:spPr>
          <a:xfrm>
            <a:off x="6412230" y="1817370"/>
            <a:ext cx="2400300" cy="246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900"/>
              <a:buNone/>
              <a:defRPr sz="1100">
                <a:solidFill>
                  <a:srgbClr val="9E361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800"/>
              <a:buNone/>
              <a:defRPr sz="900"/>
            </a:lvl2pPr>
            <a:lvl3pPr marL="1371600" lvl="2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800"/>
            </a:lvl3pPr>
            <a:lvl4pPr marL="1828800" lvl="3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700"/>
            </a:lvl4pPr>
            <a:lvl5pPr marL="2286000" lvl="4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700"/>
            </a:lvl5pPr>
            <a:lvl6pPr marL="2743200" lvl="5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700"/>
            </a:lvl6pPr>
            <a:lvl7pPr marL="3200400" lvl="6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700"/>
            </a:lvl7pPr>
            <a:lvl8pPr marL="3657600" lvl="7" indent="-228600" algn="l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600"/>
              <a:buNone/>
              <a:defRPr sz="700"/>
            </a:lvl8pPr>
            <a:lvl9pPr marL="4114800" lvl="8" indent="-228600" algn="l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SzPts val="600"/>
              <a:buNone/>
              <a:defRPr sz="700"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ftr" idx="11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grpSp>
        <p:nvGrpSpPr>
          <p:cNvPr id="80" name="Google Shape;80;p10"/>
          <p:cNvGrpSpPr/>
          <p:nvPr/>
        </p:nvGrpSpPr>
        <p:grpSpPr>
          <a:xfrm>
            <a:off x="8551294" y="4672261"/>
            <a:ext cx="342938" cy="342938"/>
            <a:chOff x="11361456" y="6195813"/>
            <a:chExt cx="548700" cy="548700"/>
          </a:xfrm>
        </p:grpSpPr>
        <p:sp>
          <p:nvSpPr>
            <p:cNvPr id="81" name="Google Shape;81;p10"/>
            <p:cNvSpPr/>
            <p:nvPr/>
          </p:nvSpPr>
          <p:spPr>
            <a:xfrm>
              <a:off x="11361456" y="6195813"/>
              <a:ext cx="548700" cy="548700"/>
            </a:xfrm>
            <a:prstGeom prst="ellipse">
              <a:avLst/>
            </a:prstGeom>
            <a:blipFill rotWithShape="1">
              <a:blip r:embed="rId3">
                <a:alphaModFix/>
              </a:blip>
              <a:tile tx="50800" ty="0" sx="85000" sy="85000" flip="none" algn="tl"/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0"/>
            <p:cNvSpPr/>
            <p:nvPr/>
          </p:nvSpPr>
          <p:spPr>
            <a:xfrm>
              <a:off x="11396488" y="6230844"/>
              <a:ext cx="478500" cy="478500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10"/>
          <p:cNvSpPr txBox="1">
            <a:spLocks noGrp="1"/>
          </p:cNvSpPr>
          <p:nvPr>
            <p:ph type="sldNum" idx="12"/>
          </p:nvPr>
        </p:nvSpPr>
        <p:spPr>
          <a:xfrm>
            <a:off x="8483346" y="4704588"/>
            <a:ext cx="48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02386" y="363474"/>
            <a:ext cx="7543800" cy="120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100"/>
              <a:buFont typeface="Rockwell"/>
              <a:buNone/>
              <a:defRPr sz="4100" b="0" i="0" u="none" strike="noStrike" cap="none">
                <a:latin typeface="Rockwell"/>
                <a:ea typeface="Rockwell"/>
                <a:cs typeface="Rockwell"/>
                <a:sym typeface="Rockwel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02386" y="1591056"/>
            <a:ext cx="7543800" cy="303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11150" algn="l" rtl="0">
              <a:lnSpc>
                <a:spcPct val="90000"/>
              </a:lnSpc>
              <a:spcBef>
                <a:spcPts val="900"/>
              </a:spcBef>
              <a:spcAft>
                <a:spcPts val="0"/>
              </a:spcAft>
              <a:buClr>
                <a:srgbClr val="9E3611"/>
              </a:buClr>
              <a:buSzPts val="1300"/>
              <a:buFont typeface="Noto Sans Symbols"/>
              <a:buChar char="▪"/>
              <a:defRPr sz="15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914400" marR="0" lvl="1" indent="-29845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9E3611"/>
              </a:buClr>
              <a:buSzPts val="1100"/>
              <a:buFont typeface="Noto Sans Symbols"/>
              <a:buChar char="▪"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1371600" marR="0" lvl="2" indent="-2921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9E3611"/>
              </a:buClr>
              <a:buSzPts val="1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1828800" marR="0" lvl="3" indent="-2921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9E3611"/>
              </a:buClr>
              <a:buSzPts val="1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2286000" marR="0" lvl="4" indent="-2921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9E3611"/>
              </a:buClr>
              <a:buSzPts val="1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2743200" marR="0" lvl="5" indent="-2921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9E3611"/>
              </a:buClr>
              <a:buSzPts val="1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3200400" marR="0" lvl="6" indent="-2921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9E3611"/>
              </a:buClr>
              <a:buSzPts val="1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3657600" marR="0" lvl="7" indent="-29210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Clr>
                <a:srgbClr val="9E3611"/>
              </a:buClr>
              <a:buSzPts val="1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4114800" marR="0" lvl="8" indent="-292100" algn="l" rtl="0">
              <a:lnSpc>
                <a:spcPct val="90000"/>
              </a:lnSpc>
              <a:spcBef>
                <a:spcPts val="300"/>
              </a:spcBef>
              <a:spcAft>
                <a:spcPts val="200"/>
              </a:spcAft>
              <a:buClr>
                <a:srgbClr val="9E3611"/>
              </a:buClr>
              <a:buSzPts val="1000"/>
              <a:buFont typeface="Noto Sans Symbols"/>
              <a:buChar char="▪"/>
              <a:defRPr sz="12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5973318" y="4704588"/>
            <a:ext cx="2455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816102" y="4704588"/>
            <a:ext cx="4745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800" b="0" i="0" u="none" strike="noStrike" cap="none">
                <a:solidFill>
                  <a:schemeClr val="dk2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endParaRPr/>
          </a:p>
        </p:txBody>
      </p:sp>
      <p:grpSp>
        <p:nvGrpSpPr>
          <p:cNvPr id="10" name="Google Shape;10;p1"/>
          <p:cNvGrpSpPr/>
          <p:nvPr/>
        </p:nvGrpSpPr>
        <p:grpSpPr>
          <a:xfrm>
            <a:off x="8551294" y="4672261"/>
            <a:ext cx="342938" cy="342938"/>
            <a:chOff x="11361456" y="6195813"/>
            <a:chExt cx="548700" cy="548700"/>
          </a:xfrm>
        </p:grpSpPr>
        <p:sp>
          <p:nvSpPr>
            <p:cNvPr id="11" name="Google Shape;11;p1"/>
            <p:cNvSpPr/>
            <p:nvPr/>
          </p:nvSpPr>
          <p:spPr>
            <a:xfrm>
              <a:off x="11361456" y="6195813"/>
              <a:ext cx="548700" cy="548700"/>
            </a:xfrm>
            <a:prstGeom prst="ellipse">
              <a:avLst/>
            </a:prstGeom>
            <a:blipFill rotWithShape="1">
              <a:blip r:embed="rId14">
                <a:alphaModFix/>
              </a:blip>
              <a:tile tx="50800" ty="0" sx="85000" sy="85000" flip="none" algn="tl"/>
            </a:blipFill>
            <a:ln>
              <a:noFill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11396488" y="6230844"/>
              <a:ext cx="478500" cy="478500"/>
            </a:xfrm>
            <a:prstGeom prst="ellipse">
              <a:avLst/>
            </a:prstGeom>
            <a:noFill/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68575" rIns="68575" bIns="6857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" name="Google Shape;13;p1"/>
          <p:cNvSpPr txBox="1">
            <a:spLocks noGrp="1"/>
          </p:cNvSpPr>
          <p:nvPr>
            <p:ph type="sldNum" idx="12"/>
          </p:nvPr>
        </p:nvSpPr>
        <p:spPr>
          <a:xfrm>
            <a:off x="8483346" y="4704588"/>
            <a:ext cx="480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1pPr>
            <a:lvl2pPr marL="0" marR="0" lvl="1" indent="0" algn="ctr" rtl="0">
              <a:spcBef>
                <a:spcPts val="0"/>
              </a:spcBef>
              <a:buNone/>
              <a:defRPr sz="1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2pPr>
            <a:lvl3pPr marL="0" marR="0" lvl="2" indent="0" algn="ctr" rtl="0">
              <a:spcBef>
                <a:spcPts val="0"/>
              </a:spcBef>
              <a:buNone/>
              <a:defRPr sz="1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3pPr>
            <a:lvl4pPr marL="0" marR="0" lvl="3" indent="0" algn="ctr" rtl="0">
              <a:spcBef>
                <a:spcPts val="0"/>
              </a:spcBef>
              <a:buNone/>
              <a:defRPr sz="1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4pPr>
            <a:lvl5pPr marL="0" marR="0" lvl="4" indent="0" algn="ctr" rtl="0">
              <a:spcBef>
                <a:spcPts val="0"/>
              </a:spcBef>
              <a:buNone/>
              <a:defRPr sz="1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5pPr>
            <a:lvl6pPr marL="0" marR="0" lvl="5" indent="0" algn="ctr" rtl="0">
              <a:spcBef>
                <a:spcPts val="0"/>
              </a:spcBef>
              <a:buNone/>
              <a:defRPr sz="1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6pPr>
            <a:lvl7pPr marL="0" marR="0" lvl="6" indent="0" algn="ctr" rtl="0">
              <a:spcBef>
                <a:spcPts val="0"/>
              </a:spcBef>
              <a:buNone/>
              <a:defRPr sz="1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7pPr>
            <a:lvl8pPr marL="0" marR="0" lvl="7" indent="0" algn="ctr" rtl="0">
              <a:spcBef>
                <a:spcPts val="0"/>
              </a:spcBef>
              <a:buNone/>
              <a:defRPr sz="1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8pPr>
            <a:lvl9pPr marL="0" marR="0" lvl="8" indent="0" algn="ctr" rtl="0">
              <a:spcBef>
                <a:spcPts val="0"/>
              </a:spcBef>
              <a:buNone/>
              <a:defRPr sz="1100" b="1" i="0" u="none" strike="noStrike" cap="none">
                <a:solidFill>
                  <a:srgbClr val="FFFFFF"/>
                </a:solidFill>
                <a:latin typeface="Rockwell"/>
                <a:ea typeface="Rockwell"/>
                <a:cs typeface="Rockwell"/>
                <a:sym typeface="Rockwell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>
            <a:spLocks noGrp="1"/>
          </p:cNvSpPr>
          <p:nvPr>
            <p:ph type="ctrTitle"/>
          </p:nvPr>
        </p:nvSpPr>
        <p:spPr>
          <a:xfrm>
            <a:off x="788670" y="1074167"/>
            <a:ext cx="7475100" cy="2277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ACELERANDO LA PESCA</a:t>
            </a:r>
            <a:endParaRPr/>
          </a:p>
        </p:txBody>
      </p:sp>
      <p:sp>
        <p:nvSpPr>
          <p:cNvPr id="111" name="Google Shape;111;p14"/>
          <p:cNvSpPr txBox="1">
            <a:spLocks noGrp="1"/>
          </p:cNvSpPr>
          <p:nvPr>
            <p:ph type="subTitle" idx="1"/>
          </p:nvPr>
        </p:nvSpPr>
        <p:spPr>
          <a:xfrm>
            <a:off x="802375" y="3291861"/>
            <a:ext cx="5918400" cy="16533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 Dispositivo Electrónico para Detectar Piques de Peces en Ríos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endParaRPr/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"/>
              <a:t>Bertora, Juan Martin</a:t>
            </a:r>
            <a:endParaRPr/>
          </a:p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"/>
              <a:t>Tutor: Mariano Fernandez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>
            <a:spLocks noGrp="1"/>
          </p:cNvSpPr>
          <p:nvPr>
            <p:ph type="title"/>
          </p:nvPr>
        </p:nvSpPr>
        <p:spPr>
          <a:xfrm>
            <a:off x="802386" y="363474"/>
            <a:ext cx="7543800" cy="1206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Cambio de Concepto</a:t>
            </a:r>
            <a:endParaRPr/>
          </a:p>
        </p:txBody>
      </p:sp>
      <p:sp>
        <p:nvSpPr>
          <p:cNvPr id="117" name="Google Shape;117;p15"/>
          <p:cNvSpPr txBox="1">
            <a:spLocks noGrp="1"/>
          </p:cNvSpPr>
          <p:nvPr>
            <p:ph type="body" idx="1"/>
          </p:nvPr>
        </p:nvSpPr>
        <p:spPr>
          <a:xfrm>
            <a:off x="802386" y="1591056"/>
            <a:ext cx="7543800" cy="30381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rmAutofit/>
          </a:bodyPr>
          <a:lstStyle/>
          <a:p>
            <a:pPr marL="0" lvl="0" indent="0" algn="l" rtl="0">
              <a:spcBef>
                <a:spcPts val="900"/>
              </a:spcBef>
              <a:spcAft>
                <a:spcPts val="0"/>
              </a:spcAft>
              <a:buNone/>
            </a:pPr>
            <a:r>
              <a:rPr lang="es" sz="1700"/>
              <a:t>Se cambió el concepto sobre el movimiento que se consideraba un pique, pasando de un golpe rápido pero sin ser un movimiento sostenido a un hundimiento prolongado por unos segundos.</a:t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6"/>
          <p:cNvSpPr txBox="1">
            <a:spLocks noGrp="1"/>
          </p:cNvSpPr>
          <p:nvPr>
            <p:ph type="title"/>
          </p:nvPr>
        </p:nvSpPr>
        <p:spPr>
          <a:xfrm>
            <a:off x="800100" y="39175"/>
            <a:ext cx="7543800" cy="714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Pruebas en la Ducha</a:t>
            </a:r>
            <a:endParaRPr sz="3100"/>
          </a:p>
        </p:txBody>
      </p:sp>
      <p:pic>
        <p:nvPicPr>
          <p:cNvPr id="123" name="Google Shape;123;p16"/>
          <p:cNvPicPr preferRelativeResize="0"/>
          <p:nvPr/>
        </p:nvPicPr>
        <p:blipFill rotWithShape="1">
          <a:blip r:embed="rId3">
            <a:alphaModFix/>
          </a:blip>
          <a:srcRect r="54611"/>
          <a:stretch/>
        </p:blipFill>
        <p:spPr>
          <a:xfrm>
            <a:off x="800100" y="712150"/>
            <a:ext cx="3763250" cy="406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6"/>
          <p:cNvPicPr preferRelativeResize="0"/>
          <p:nvPr/>
        </p:nvPicPr>
        <p:blipFill rotWithShape="1">
          <a:blip r:embed="rId3">
            <a:alphaModFix/>
          </a:blip>
          <a:srcRect l="55484"/>
          <a:stretch/>
        </p:blipFill>
        <p:spPr>
          <a:xfrm>
            <a:off x="4653000" y="712150"/>
            <a:ext cx="3690899" cy="406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 txBox="1">
            <a:spLocks noGrp="1"/>
          </p:cNvSpPr>
          <p:nvPr>
            <p:ph type="title"/>
          </p:nvPr>
        </p:nvSpPr>
        <p:spPr>
          <a:xfrm>
            <a:off x="800100" y="39175"/>
            <a:ext cx="7543800" cy="714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Filtrado de las Pruebas</a:t>
            </a:r>
            <a:endParaRPr sz="3100"/>
          </a:p>
        </p:txBody>
      </p:sp>
      <p:pic>
        <p:nvPicPr>
          <p:cNvPr id="130" name="Google Shape;130;p17"/>
          <p:cNvPicPr preferRelativeResize="0"/>
          <p:nvPr/>
        </p:nvPicPr>
        <p:blipFill rotWithShape="1">
          <a:blip r:embed="rId3">
            <a:alphaModFix/>
          </a:blip>
          <a:srcRect r="54572"/>
          <a:stretch/>
        </p:blipFill>
        <p:spPr>
          <a:xfrm>
            <a:off x="701481" y="712150"/>
            <a:ext cx="3763248" cy="406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17"/>
          <p:cNvPicPr preferRelativeResize="0"/>
          <p:nvPr/>
        </p:nvPicPr>
        <p:blipFill rotWithShape="1">
          <a:blip r:embed="rId3">
            <a:alphaModFix/>
          </a:blip>
          <a:srcRect l="54572"/>
          <a:stretch/>
        </p:blipFill>
        <p:spPr>
          <a:xfrm>
            <a:off x="4628019" y="712150"/>
            <a:ext cx="3763248" cy="406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title"/>
          </p:nvPr>
        </p:nvSpPr>
        <p:spPr>
          <a:xfrm>
            <a:off x="800100" y="438875"/>
            <a:ext cx="7543800" cy="6246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Frecuencia de Filtrado</a:t>
            </a:r>
            <a:endParaRPr sz="3100"/>
          </a:p>
        </p:txBody>
      </p:sp>
      <p:pic>
        <p:nvPicPr>
          <p:cNvPr id="137" name="Google Shape;1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00" y="1313800"/>
            <a:ext cx="8839197" cy="251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>
            <a:spLocks noGrp="1"/>
          </p:cNvSpPr>
          <p:nvPr>
            <p:ph type="title"/>
          </p:nvPr>
        </p:nvSpPr>
        <p:spPr>
          <a:xfrm>
            <a:off x="800100" y="39175"/>
            <a:ext cx="7543800" cy="7149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Umbral</a:t>
            </a:r>
            <a:endParaRPr sz="3100"/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 r="54493"/>
          <a:stretch/>
        </p:blipFill>
        <p:spPr>
          <a:xfrm>
            <a:off x="693925" y="754075"/>
            <a:ext cx="3763249" cy="406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9"/>
          <p:cNvPicPr preferRelativeResize="0"/>
          <p:nvPr/>
        </p:nvPicPr>
        <p:blipFill rotWithShape="1">
          <a:blip r:embed="rId3">
            <a:alphaModFix/>
          </a:blip>
          <a:srcRect l="54495"/>
          <a:stretch/>
        </p:blipFill>
        <p:spPr>
          <a:xfrm>
            <a:off x="4635579" y="754075"/>
            <a:ext cx="3763249" cy="406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0"/>
          <p:cNvSpPr txBox="1">
            <a:spLocks noGrp="1"/>
          </p:cNvSpPr>
          <p:nvPr>
            <p:ph type="title"/>
          </p:nvPr>
        </p:nvSpPr>
        <p:spPr>
          <a:xfrm>
            <a:off x="802375" y="363475"/>
            <a:ext cx="7543800" cy="7830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/>
              <a:t>Prototipo Mejorado</a:t>
            </a:r>
            <a:endParaRPr sz="3100"/>
          </a:p>
        </p:txBody>
      </p:sp>
      <p:pic>
        <p:nvPicPr>
          <p:cNvPr id="150" name="Google Shape;1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2788" y="1231000"/>
            <a:ext cx="4922967" cy="3692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6350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2752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queSimuladoEnElRio">
            <a:hlinkClick r:id="" action="ppaction://media"/>
            <a:extLst>
              <a:ext uri="{FF2B5EF4-FFF2-40B4-BE49-F238E27FC236}">
                <a16:creationId xmlns:a16="http://schemas.microsoft.com/office/drawing/2014/main" id="{1C36548B-2225-94E2-7D3C-130B8003BC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29765" y="186210"/>
            <a:ext cx="2684470" cy="4771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528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ipo de madera">
  <a:themeElements>
    <a:clrScheme name="Tipo de madera">
      <a:dk1>
        <a:srgbClr val="000000"/>
      </a:dk1>
      <a:lt1>
        <a:srgbClr val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A49CEA234F5CC4CA3EE7DC516D067AD" ma:contentTypeVersion="5" ma:contentTypeDescription="Crear nuevo documento." ma:contentTypeScope="" ma:versionID="3fc8fed75f8de31680abb89d34c7d0da">
  <xsd:schema xmlns:xsd="http://www.w3.org/2001/XMLSchema" xmlns:xs="http://www.w3.org/2001/XMLSchema" xmlns:p="http://schemas.microsoft.com/office/2006/metadata/properties" xmlns:ns3="d1b88737-41c5-4c45-85db-6d06d430f0e3" targetNamespace="http://schemas.microsoft.com/office/2006/metadata/properties" ma:root="true" ma:fieldsID="9b8b7c9bd70fe80788cbb2d5d7d039c8" ns3:_="">
    <xsd:import namespace="d1b88737-41c5-4c45-85db-6d06d430f0e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1b88737-41c5-4c45-85db-6d06d430f0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49698B2-820A-4B04-A151-C86B12FFCFC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1b88737-41c5-4c45-85db-6d06d430f0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E55AF4C-04A6-4BA2-A58E-CF612A69BFB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15BE6A2-DC5B-4DE4-96EA-C135D63A23F9}">
  <ds:schemaRefs>
    <ds:schemaRef ds:uri="http://purl.org/dc/terms/"/>
    <ds:schemaRef ds:uri="http://www.w3.org/XML/1998/namespace"/>
    <ds:schemaRef ds:uri="http://schemas.microsoft.com/office/2006/documentManagement/types"/>
    <ds:schemaRef ds:uri="http://purl.org/dc/elements/1.1/"/>
    <ds:schemaRef ds:uri="http://schemas.microsoft.com/office/2006/metadata/properties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d1b88737-41c5-4c45-85db-6d06d430f0e3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</Words>
  <Application>Microsoft Office PowerPoint</Application>
  <PresentationFormat>Presentación en pantalla (16:9)</PresentationFormat>
  <Paragraphs>12</Paragraphs>
  <Slides>9</Slides>
  <Notes>9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3" baseType="lpstr">
      <vt:lpstr>Arial</vt:lpstr>
      <vt:lpstr>Noto Sans Symbols</vt:lpstr>
      <vt:lpstr>Rockwell</vt:lpstr>
      <vt:lpstr>Tipo de madera</vt:lpstr>
      <vt:lpstr>ACELERANDO LA PESCA</vt:lpstr>
      <vt:lpstr>Cambio de Concepto</vt:lpstr>
      <vt:lpstr>Pruebas en la Ducha</vt:lpstr>
      <vt:lpstr>Filtrado de las Pruebas</vt:lpstr>
      <vt:lpstr>Frecuencia de Filtrado</vt:lpstr>
      <vt:lpstr>Umbral</vt:lpstr>
      <vt:lpstr>Prototipo Mejorado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ACELERANDO LA PESCA</dc:title>
  <dc:creator>juan martin bertora</dc:creator>
  <cp:lastModifiedBy>Juan Bertora</cp:lastModifiedBy>
  <cp:revision>2</cp:revision>
  <dcterms:modified xsi:type="dcterms:W3CDTF">2023-10-25T03:29:46Z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0x0101007A49CEA234F5CC4CA3EE7DC516D067AD</vt:lpwstr>
  </property>
</Properties>
</file>